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47" r:id="rId3"/>
    <p:sldId id="350" r:id="rId4"/>
    <p:sldId id="296" r:id="rId5"/>
    <p:sldId id="351" r:id="rId6"/>
    <p:sldId id="352" r:id="rId7"/>
    <p:sldId id="365" r:id="rId8"/>
    <p:sldId id="353" r:id="rId9"/>
    <p:sldId id="345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49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 (2a-3c)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12697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is Tom’s mum so happy with him?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 cooks for the family.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B.He has a lot of friends.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C.He goes to school on time.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does Tom usually not cook dinner?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A.At 6:40 p.m.on Saturday.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B.At 6 p.m.on Friday.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C.At 5:40 p.m.on Monday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95199" y="96777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6752353" y="317701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641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 people are there in Tom’s family?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A.3.	B.4.	C.5.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of the following would Tom’s mum most probably agree with?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A.Children should not help out at home.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B.Cooking is the most important skill for kids.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C.Cooking is just as important as Maths and English.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86609" y="12762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738725" y="23596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7933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special day in our village every year.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day, people make apple pies and the villagers taste all the pies and choose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grandma takes part in it every time and has won second place twice!This year was special because I made an apple pie with my grandma.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6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8975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September, we practiced making the pie every Sunday, hoping our final pie would be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.Grandma taught me how to cut the apples into pieces of the right size and how to make beautiful pies.After we put the pie into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 and I would play games together.Sometimes we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her radio, closed our eyes, and listened to music.As the delicious smell of the pie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air, we felt pleasant.We always had a good time.However,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classes came to an end soon, and thinking about it made 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wanted more classes.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17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0458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Finally, the big day came.Grandma and I worked slowly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wasn’t a day for mistakes.We wanted to make sure we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every part of the recipe.In the end, our pie looked really wonderful.Later that afternoon, we learned the result.We were both happy to hear that our apple pie won first place!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978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400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C.At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.A.shape	B.winner	C.team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.A.richest	B.cheapest	C.best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.A.oven	B.blender	C.spoon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.A.dressed up	B.turned on	C.woke up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.A.cooled	B.polluted	C.filled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.A.cooking	B.singing	C.dancing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.A.glad	B.bored	C.upset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.A.differently	B.carefully	C.hardly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.A.forgot	B.lost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C.followed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75948"/>
            <a:ext cx="452983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ABCAB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CACBC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56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69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三、阅读还原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根据语篇内容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从下面所给的选项中选出能填入空白处的最佳选项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使短文意思通顺。选项中有一项为多余项。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Laba Festival is on the 8th day of the 12th lunar month.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tradition could go back to the Song Dynasty.From the imperial court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宫廷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every family, cooking Laba Rice Porridge was a seasonal must.They not only cooked the dish for their own family members, but also sent it to others as a gift.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Laba Rice Porridge was also called “Longevity Blessing Porridge”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福寿粥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“Virtue Blessing Porridge”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福德粥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6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20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Now, people would still cook Laba Rice Porridge on this day.They usually make it with different kinds of rice, beans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豆类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nuts and dried fruits.Do you know how to make it?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wash the rice and beans.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Next, put them into a pot.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Then, cook it for one and a half hours over low heat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•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cook for another 30 minutes.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Finally, turn off the heat.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Now, it’s time to enjoy the delicious Laba Rice Porridge.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6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1733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A.Pour some water into it.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B.Here is one way to make Laba Rice Porridge.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C.Then all family members would get together to have the porridge.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D.They thought this would bring them good luck and longevity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E.After that, wash the nuts and dried fruits, and put them into the pot.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F.People usually cook and have Laba Rice Porridge on this day to celebrate this festival.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884866"/>
            <a:ext cx="209544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FDBAE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45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5454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soon became friends with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next door.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.Mum prepared two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bread with strawberry jam for my breakfast.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 eat yogurt, I always need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mix the fruit at the bottom.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.Hainan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famous for its coconut trees and blue sea.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cousin was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Shanghai, but now he studies in Beijing.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837185" y="1621513"/>
            <a:ext cx="149912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couple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761806" y="2196865"/>
            <a:ext cx="97975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slices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06302" y="3270119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spoon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225413" y="4441372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Island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286922" y="4985052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born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55603"/>
            <a:ext cx="961994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二、从方框中选择合适的单词或短语并用其适当形式填空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08089"/>
            <a:ext cx="8934882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plate 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spoon 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share...with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cut...into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pour...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11821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.Mum added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honey to my milk to make it sweeter.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.Dad helped 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watermelon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pieces.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umbrella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classmate during the sudden rain yesterday.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waiter brought us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 chicken wings.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.Be careful when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milk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42392" y="2105646"/>
            <a:ext cx="16802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spoon of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582526" y="2655900"/>
            <a:ext cx="513954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cut                                           into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620162" y="3250813"/>
            <a:ext cx="46410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shared                               with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22660" y="4303997"/>
            <a:ext cx="187743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plate of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383739" y="4878362"/>
            <a:ext cx="410400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pour                             into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03713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很久以前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有一对夫妻住在中国云南省。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ago, there was a couple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Yunnan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Province,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丈夫在离家很远的一个岛上学习。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husband studied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________ ________ 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她把原料分开了。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ingredients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937367" y="1817969"/>
            <a:ext cx="22878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living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in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08194" y="2932225"/>
            <a:ext cx="67858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an          island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from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70477" y="4564836"/>
            <a:ext cx="503695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kept                                 separate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1728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当她到达岛上时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她把原料放进了汤里。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ingredients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soup when she reached the island.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过桥米线诞生了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Guoqiao Rice Noodles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86234" y="2057941"/>
            <a:ext cx="498085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put                                         into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73964" y="3740715"/>
            <a:ext cx="22589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born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4646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9062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.soup, boil, chicken, the, pour, into, it, and, bowl, large, a (.)(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.Cut the chicken and pork into thin pieces.(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chicken or pork into thin pieces.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wife went a long way to send meals.The food always got cold.(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使用连词改写句子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his wife went a long way to send meals,the food always got cold.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.I’d like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glasses of grape juice.(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glasses of grape juice would you like?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3205" y="1449578"/>
            <a:ext cx="753918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Boil the chicken soup and pour it into a large bowl.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3205" y="2615229"/>
            <a:ext cx="253139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cut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0737" y="4269368"/>
            <a:ext cx="14798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As/Since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23205" y="5329884"/>
            <a:ext cx="27574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many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teenager can cook and his mum is very happy with him.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is like any other teenager in his class.He goes to school, does his homework, meets his friends and enjoys doing sports.But between 5:30 p.m.and 6:30 p.m.from Monday to Friday, Tom does something different.He cooks dinner for his family:Mum, Dad, younger brother Joe and older sister Emma.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0443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 think it’s important for teenagers to learn how to cook.Maths and English are important, of course, but they also need to learn life skills.First, I taught Tom how to cook easy meals like mashed potatoes.Then he started using recipes in my cookery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烹饪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books.Yesterday he made vegetable soup.It was very good!” Tom’s mum says.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 love cooking and I think I’m really good at it.None of my friends can cook.I don’t know why.It isn’t difficult and it’s great fun!” Tom says.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past, Tom didn’t help out at home and his mum wasn’t very happy with him.Today, things are different and she is very happy.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501</TotalTime>
  <Words>823</Words>
  <Application>Microsoft Office PowerPoint</Application>
  <PresentationFormat>宽屏</PresentationFormat>
  <Paragraphs>120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2025-09-15T02:37:29Z</dcterms:modified>
</cp:coreProperties>
</file>